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8" r:id="rId2"/>
  </p:sldMasterIdLst>
  <p:sldIdLst>
    <p:sldId id="257" r:id="rId3"/>
    <p:sldId id="275" r:id="rId4"/>
    <p:sldId id="280" r:id="rId5"/>
    <p:sldId id="269" r:id="rId6"/>
    <p:sldId id="282" r:id="rId7"/>
    <p:sldId id="266" r:id="rId8"/>
    <p:sldId id="264" r:id="rId9"/>
    <p:sldId id="263" r:id="rId10"/>
    <p:sldId id="262" r:id="rId11"/>
    <p:sldId id="285" r:id="rId12"/>
    <p:sldId id="271" r:id="rId13"/>
    <p:sldId id="258" r:id="rId14"/>
    <p:sldId id="260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71">
          <p15:clr>
            <a:srgbClr val="A4A3A4"/>
          </p15:clr>
        </p15:guide>
        <p15:guide id="4" pos="44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3D"/>
    <a:srgbClr val="214F3B"/>
    <a:srgbClr val="385723"/>
    <a:srgbClr val="23754B"/>
    <a:srgbClr val="226946"/>
    <a:srgbClr val="81A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  <p:guide orient="horz" pos="3971"/>
        <p:guide pos="445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633E9-67D8-4B51-A5EE-F9ECD570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ADECB-87DB-4EBF-841B-92D35BC4B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E9C4E5-F805-4C2A-AC32-3CC8FF56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5522-EB6A-4BBC-908C-4A928796DA6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78810B-447B-4C9D-B724-093EF866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C9225F-8D76-4A4E-BCAC-838466CF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4A24-F08A-4A26-A283-3393DE1D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31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CAB2E-0A6F-4DA6-B17F-8B9420522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C04BB8-52E0-452F-9471-1A61D4EF2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577143-AFBB-4BF3-9742-AA385B55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5522-EB6A-4BBC-908C-4A928796DA6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2C8F3-686C-4B1D-92E0-A4F1F822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D4FDE-3AED-41F8-BF59-F45C5ACF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4A24-F08A-4A26-A283-3393DE1D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7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24E54-28A6-4364-BE6A-B1EFCFEC61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4129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2F807-40DA-459C-A8BF-586ABFF5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A49DB0-E809-42ED-8AFA-BA804DEE9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193C4-8EAE-44B2-BE8F-33BAD08E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3467-1D2E-424C-8932-97F63C60C4F4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B2860-4273-4C9A-A0A1-4E84C35C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95E124-889D-4B1C-BE36-BEAA375F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5897-064D-41A8-B50E-3E7CD8DC6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5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24E54-28A6-4364-BE6A-B1EFCFEC61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16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97766-0AC7-4257-9055-BD662F0F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80A9CC-E30E-4FBC-A0DC-C0E66C914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DD6DBB-7257-44D9-80E5-33A5FCE39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5522-EB6A-4BBC-908C-4A928796DA6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B368B3-DD78-4859-885E-E67E08AE4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F51DCD-0011-4940-85E4-CA2BE6628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4A24-F08A-4A26-A283-3393DE1D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7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5F9AF-4E70-423A-951B-525949FD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34726D-0368-41AF-B354-A89C0E040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2C2C7-7E00-4A96-B24B-26D82F6A3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03467-1D2E-424C-8932-97F63C60C4F4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7A125-FE83-4ED4-BC94-6B4F25689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534FBA-EDA1-4694-AE44-EB2AB48B5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5897-064D-41A8-B50E-3E7CD8DC6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8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">
            <a:extLst>
              <a:ext uri="{FF2B5EF4-FFF2-40B4-BE49-F238E27FC236}">
                <a16:creationId xmlns:a16="http://schemas.microsoft.com/office/drawing/2014/main" id="{B1178BDA-C557-4F58-BF91-EBFC92D7EE56}"/>
              </a:ext>
            </a:extLst>
          </p:cNvPr>
          <p:cNvSpPr/>
          <p:nvPr/>
        </p:nvSpPr>
        <p:spPr>
          <a:xfrm flipH="1">
            <a:off x="5880978" y="1097280"/>
            <a:ext cx="6335406" cy="5772913"/>
          </a:xfrm>
          <a:custGeom>
            <a:avLst/>
            <a:gdLst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6926976 w 6926976"/>
              <a:gd name="connsiteY2" fmla="*/ 6858001 h 6858001"/>
              <a:gd name="connsiteX3" fmla="*/ 0 w 6926976"/>
              <a:gd name="connsiteY3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4998720 w 6926976"/>
              <a:gd name="connsiteY2" fmla="*/ 5876544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4998720 w 6926976"/>
              <a:gd name="connsiteY2" fmla="*/ 5876544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4998720 w 6926976"/>
              <a:gd name="connsiteY2" fmla="*/ 5876544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5242560 w 6926976"/>
              <a:gd name="connsiteY2" fmla="*/ 5413248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5242560 w 6926976"/>
              <a:gd name="connsiteY2" fmla="*/ 5413248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42560 w 7560960"/>
              <a:gd name="connsiteY2" fmla="*/ 5413248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42560 w 7560960"/>
              <a:gd name="connsiteY2" fmla="*/ 5413248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54752 w 7560960"/>
              <a:gd name="connsiteY2" fmla="*/ 5242560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54752 w 7560960"/>
              <a:gd name="connsiteY2" fmla="*/ 5242560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79136 w 7560960"/>
              <a:gd name="connsiteY2" fmla="*/ 5096256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79136 w 7560960"/>
              <a:gd name="connsiteY2" fmla="*/ 5096256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7140953 h 7165337"/>
              <a:gd name="connsiteX1" fmla="*/ 0 w 7560960"/>
              <a:gd name="connsiteY1" fmla="*/ 282952 h 7165337"/>
              <a:gd name="connsiteX2" fmla="*/ 1828800 w 7560960"/>
              <a:gd name="connsiteY2" fmla="*/ 1709416 h 7165337"/>
              <a:gd name="connsiteX3" fmla="*/ 5279136 w 7560960"/>
              <a:gd name="connsiteY3" fmla="*/ 5379208 h 7165337"/>
              <a:gd name="connsiteX4" fmla="*/ 7560960 w 7560960"/>
              <a:gd name="connsiteY4" fmla="*/ 7165337 h 7165337"/>
              <a:gd name="connsiteX5" fmla="*/ 0 w 7560960"/>
              <a:gd name="connsiteY5" fmla="*/ 7140953 h 7165337"/>
              <a:gd name="connsiteX0" fmla="*/ 0 w 7560960"/>
              <a:gd name="connsiteY0" fmla="*/ 7091597 h 7115981"/>
              <a:gd name="connsiteX1" fmla="*/ 0 w 7560960"/>
              <a:gd name="connsiteY1" fmla="*/ 233596 h 7115981"/>
              <a:gd name="connsiteX2" fmla="*/ 1828800 w 7560960"/>
              <a:gd name="connsiteY2" fmla="*/ 1660060 h 7115981"/>
              <a:gd name="connsiteX3" fmla="*/ 5279136 w 7560960"/>
              <a:gd name="connsiteY3" fmla="*/ 5329852 h 7115981"/>
              <a:gd name="connsiteX4" fmla="*/ 7560960 w 7560960"/>
              <a:gd name="connsiteY4" fmla="*/ 7115981 h 7115981"/>
              <a:gd name="connsiteX5" fmla="*/ 0 w 7560960"/>
              <a:gd name="connsiteY5" fmla="*/ 7091597 h 7115981"/>
              <a:gd name="connsiteX0" fmla="*/ 0 w 7560960"/>
              <a:gd name="connsiteY0" fmla="*/ 7048073 h 7072457"/>
              <a:gd name="connsiteX1" fmla="*/ 0 w 7560960"/>
              <a:gd name="connsiteY1" fmla="*/ 190072 h 7072457"/>
              <a:gd name="connsiteX2" fmla="*/ 3072384 w 7560960"/>
              <a:gd name="connsiteY2" fmla="*/ 2226136 h 7072457"/>
              <a:gd name="connsiteX3" fmla="*/ 5279136 w 7560960"/>
              <a:gd name="connsiteY3" fmla="*/ 5286328 h 7072457"/>
              <a:gd name="connsiteX4" fmla="*/ 7560960 w 7560960"/>
              <a:gd name="connsiteY4" fmla="*/ 7072457 h 7072457"/>
              <a:gd name="connsiteX5" fmla="*/ 0 w 7560960"/>
              <a:gd name="connsiteY5" fmla="*/ 7048073 h 7072457"/>
              <a:gd name="connsiteX0" fmla="*/ 0 w 7560960"/>
              <a:gd name="connsiteY0" fmla="*/ 7039083 h 7063467"/>
              <a:gd name="connsiteX1" fmla="*/ 0 w 7560960"/>
              <a:gd name="connsiteY1" fmla="*/ 181082 h 7063467"/>
              <a:gd name="connsiteX2" fmla="*/ 3072384 w 7560960"/>
              <a:gd name="connsiteY2" fmla="*/ 2217146 h 7063467"/>
              <a:gd name="connsiteX3" fmla="*/ 5279136 w 7560960"/>
              <a:gd name="connsiteY3" fmla="*/ 5277338 h 7063467"/>
              <a:gd name="connsiteX4" fmla="*/ 7560960 w 7560960"/>
              <a:gd name="connsiteY4" fmla="*/ 7063467 h 7063467"/>
              <a:gd name="connsiteX5" fmla="*/ 0 w 7560960"/>
              <a:gd name="connsiteY5" fmla="*/ 7039083 h 7063467"/>
              <a:gd name="connsiteX0" fmla="*/ 0 w 7560960"/>
              <a:gd name="connsiteY0" fmla="*/ 7088051 h 7112435"/>
              <a:gd name="connsiteX1" fmla="*/ 0 w 7560960"/>
              <a:gd name="connsiteY1" fmla="*/ 230050 h 7112435"/>
              <a:gd name="connsiteX2" fmla="*/ 3072384 w 7560960"/>
              <a:gd name="connsiteY2" fmla="*/ 2266114 h 7112435"/>
              <a:gd name="connsiteX3" fmla="*/ 5279136 w 7560960"/>
              <a:gd name="connsiteY3" fmla="*/ 5326306 h 7112435"/>
              <a:gd name="connsiteX4" fmla="*/ 7560960 w 7560960"/>
              <a:gd name="connsiteY4" fmla="*/ 7112435 h 7112435"/>
              <a:gd name="connsiteX5" fmla="*/ 0 w 7560960"/>
              <a:gd name="connsiteY5" fmla="*/ 7088051 h 7112435"/>
              <a:gd name="connsiteX0" fmla="*/ 0 w 7560960"/>
              <a:gd name="connsiteY0" fmla="*/ 7112713 h 7137097"/>
              <a:gd name="connsiteX1" fmla="*/ 0 w 7560960"/>
              <a:gd name="connsiteY1" fmla="*/ 254712 h 7137097"/>
              <a:gd name="connsiteX2" fmla="*/ 2572512 w 7560960"/>
              <a:gd name="connsiteY2" fmla="*/ 2022552 h 7137097"/>
              <a:gd name="connsiteX3" fmla="*/ 5279136 w 7560960"/>
              <a:gd name="connsiteY3" fmla="*/ 5350968 h 7137097"/>
              <a:gd name="connsiteX4" fmla="*/ 7560960 w 7560960"/>
              <a:gd name="connsiteY4" fmla="*/ 7137097 h 7137097"/>
              <a:gd name="connsiteX5" fmla="*/ 0 w 7560960"/>
              <a:gd name="connsiteY5" fmla="*/ 7112713 h 7137097"/>
              <a:gd name="connsiteX0" fmla="*/ 0 w 7560960"/>
              <a:gd name="connsiteY0" fmla="*/ 6858649 h 6883033"/>
              <a:gd name="connsiteX1" fmla="*/ 0 w 7560960"/>
              <a:gd name="connsiteY1" fmla="*/ 648 h 6883033"/>
              <a:gd name="connsiteX2" fmla="*/ 2572512 w 7560960"/>
              <a:gd name="connsiteY2" fmla="*/ 1768488 h 6883033"/>
              <a:gd name="connsiteX3" fmla="*/ 5279136 w 7560960"/>
              <a:gd name="connsiteY3" fmla="*/ 5096904 h 6883033"/>
              <a:gd name="connsiteX4" fmla="*/ 7560960 w 7560960"/>
              <a:gd name="connsiteY4" fmla="*/ 6883033 h 6883033"/>
              <a:gd name="connsiteX5" fmla="*/ 0 w 7560960"/>
              <a:gd name="connsiteY5" fmla="*/ 6858649 h 6883033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572512 w 7560960"/>
              <a:gd name="connsiteY2" fmla="*/ 1767840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3048000 w 7560960"/>
              <a:gd name="connsiteY2" fmla="*/ 2401824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3048000 w 7560960"/>
              <a:gd name="connsiteY2" fmla="*/ 2401824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828544 w 7560960"/>
              <a:gd name="connsiteY2" fmla="*/ 2621280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828544 w 7560960"/>
              <a:gd name="connsiteY2" fmla="*/ 2621280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828544 w 7560960"/>
              <a:gd name="connsiteY2" fmla="*/ 2621280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828544 w 7560960"/>
              <a:gd name="connsiteY2" fmla="*/ 2621280 h 6882385"/>
              <a:gd name="connsiteX3" fmla="*/ 5340096 w 7560960"/>
              <a:gd name="connsiteY3" fmla="*/ 4949952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122048"/>
              <a:gd name="connsiteY0" fmla="*/ 6858001 h 6882385"/>
              <a:gd name="connsiteX1" fmla="*/ 0 w 7122048"/>
              <a:gd name="connsiteY1" fmla="*/ 0 h 6882385"/>
              <a:gd name="connsiteX2" fmla="*/ 2828544 w 7122048"/>
              <a:gd name="connsiteY2" fmla="*/ 2621280 h 6882385"/>
              <a:gd name="connsiteX3" fmla="*/ 5340096 w 7122048"/>
              <a:gd name="connsiteY3" fmla="*/ 4949952 h 6882385"/>
              <a:gd name="connsiteX4" fmla="*/ 7122048 w 7122048"/>
              <a:gd name="connsiteY4" fmla="*/ 6882385 h 6882385"/>
              <a:gd name="connsiteX5" fmla="*/ 0 w 7122048"/>
              <a:gd name="connsiteY5" fmla="*/ 6858001 h 6882385"/>
              <a:gd name="connsiteX0" fmla="*/ 0 w 7122048"/>
              <a:gd name="connsiteY0" fmla="*/ 6858001 h 6882385"/>
              <a:gd name="connsiteX1" fmla="*/ 0 w 7122048"/>
              <a:gd name="connsiteY1" fmla="*/ 0 h 6882385"/>
              <a:gd name="connsiteX2" fmla="*/ 2828544 w 7122048"/>
              <a:gd name="connsiteY2" fmla="*/ 2621280 h 6882385"/>
              <a:gd name="connsiteX3" fmla="*/ 5340096 w 7122048"/>
              <a:gd name="connsiteY3" fmla="*/ 4949952 h 6882385"/>
              <a:gd name="connsiteX4" fmla="*/ 7122048 w 7122048"/>
              <a:gd name="connsiteY4" fmla="*/ 6882385 h 6882385"/>
              <a:gd name="connsiteX5" fmla="*/ 0 w 7122048"/>
              <a:gd name="connsiteY5" fmla="*/ 6858001 h 6882385"/>
              <a:gd name="connsiteX0" fmla="*/ 0 w 7122048"/>
              <a:gd name="connsiteY0" fmla="*/ 6858001 h 6882385"/>
              <a:gd name="connsiteX1" fmla="*/ 0 w 7122048"/>
              <a:gd name="connsiteY1" fmla="*/ 0 h 6882385"/>
              <a:gd name="connsiteX2" fmla="*/ 2828544 w 7122048"/>
              <a:gd name="connsiteY2" fmla="*/ 2621280 h 6882385"/>
              <a:gd name="connsiteX3" fmla="*/ 5340096 w 7122048"/>
              <a:gd name="connsiteY3" fmla="*/ 4949952 h 6882385"/>
              <a:gd name="connsiteX4" fmla="*/ 7122048 w 7122048"/>
              <a:gd name="connsiteY4" fmla="*/ 6882385 h 6882385"/>
              <a:gd name="connsiteX5" fmla="*/ 0 w 7122048"/>
              <a:gd name="connsiteY5" fmla="*/ 6858001 h 6882385"/>
              <a:gd name="connsiteX0" fmla="*/ 0 w 7122048"/>
              <a:gd name="connsiteY0" fmla="*/ 6224017 h 6248401"/>
              <a:gd name="connsiteX1" fmla="*/ 12192 w 7122048"/>
              <a:gd name="connsiteY1" fmla="*/ 0 h 6248401"/>
              <a:gd name="connsiteX2" fmla="*/ 2828544 w 7122048"/>
              <a:gd name="connsiteY2" fmla="*/ 1987296 h 6248401"/>
              <a:gd name="connsiteX3" fmla="*/ 5340096 w 7122048"/>
              <a:gd name="connsiteY3" fmla="*/ 4315968 h 6248401"/>
              <a:gd name="connsiteX4" fmla="*/ 7122048 w 7122048"/>
              <a:gd name="connsiteY4" fmla="*/ 6248401 h 6248401"/>
              <a:gd name="connsiteX5" fmla="*/ 0 w 7122048"/>
              <a:gd name="connsiteY5" fmla="*/ 6224017 h 6248401"/>
              <a:gd name="connsiteX0" fmla="*/ 0 w 6325472"/>
              <a:gd name="connsiteY0" fmla="*/ 6224017 h 6236209"/>
              <a:gd name="connsiteX1" fmla="*/ 12192 w 6325472"/>
              <a:gd name="connsiteY1" fmla="*/ 0 h 6236209"/>
              <a:gd name="connsiteX2" fmla="*/ 2828544 w 6325472"/>
              <a:gd name="connsiteY2" fmla="*/ 1987296 h 6236209"/>
              <a:gd name="connsiteX3" fmla="*/ 5340096 w 6325472"/>
              <a:gd name="connsiteY3" fmla="*/ 4315968 h 6236209"/>
              <a:gd name="connsiteX4" fmla="*/ 6292992 w 6325472"/>
              <a:gd name="connsiteY4" fmla="*/ 6236209 h 6236209"/>
              <a:gd name="connsiteX5" fmla="*/ 0 w 6325472"/>
              <a:gd name="connsiteY5" fmla="*/ 6224017 h 6236209"/>
              <a:gd name="connsiteX0" fmla="*/ 0 w 6292992"/>
              <a:gd name="connsiteY0" fmla="*/ 6224017 h 6236209"/>
              <a:gd name="connsiteX1" fmla="*/ 12192 w 6292992"/>
              <a:gd name="connsiteY1" fmla="*/ 0 h 6236209"/>
              <a:gd name="connsiteX2" fmla="*/ 2828544 w 6292992"/>
              <a:gd name="connsiteY2" fmla="*/ 1987296 h 6236209"/>
              <a:gd name="connsiteX3" fmla="*/ 4767072 w 6292992"/>
              <a:gd name="connsiteY3" fmla="*/ 3816096 h 6236209"/>
              <a:gd name="connsiteX4" fmla="*/ 6292992 w 6292992"/>
              <a:gd name="connsiteY4" fmla="*/ 6236209 h 6236209"/>
              <a:gd name="connsiteX5" fmla="*/ 0 w 6292992"/>
              <a:gd name="connsiteY5" fmla="*/ 6224017 h 6236209"/>
              <a:gd name="connsiteX0" fmla="*/ 0 w 6311022"/>
              <a:gd name="connsiteY0" fmla="*/ 6224017 h 6236209"/>
              <a:gd name="connsiteX1" fmla="*/ 12192 w 6311022"/>
              <a:gd name="connsiteY1" fmla="*/ 0 h 6236209"/>
              <a:gd name="connsiteX2" fmla="*/ 2828544 w 6311022"/>
              <a:gd name="connsiteY2" fmla="*/ 1987296 h 6236209"/>
              <a:gd name="connsiteX3" fmla="*/ 4767072 w 6311022"/>
              <a:gd name="connsiteY3" fmla="*/ 3816096 h 6236209"/>
              <a:gd name="connsiteX4" fmla="*/ 6292992 w 6311022"/>
              <a:gd name="connsiteY4" fmla="*/ 6236209 h 6236209"/>
              <a:gd name="connsiteX5" fmla="*/ 0 w 6311022"/>
              <a:gd name="connsiteY5" fmla="*/ 6224017 h 6236209"/>
              <a:gd name="connsiteX0" fmla="*/ 0 w 6311022"/>
              <a:gd name="connsiteY0" fmla="*/ 6224017 h 6236209"/>
              <a:gd name="connsiteX1" fmla="*/ 12192 w 6311022"/>
              <a:gd name="connsiteY1" fmla="*/ 0 h 6236209"/>
              <a:gd name="connsiteX2" fmla="*/ 2584704 w 6311022"/>
              <a:gd name="connsiteY2" fmla="*/ 2194560 h 6236209"/>
              <a:gd name="connsiteX3" fmla="*/ 4767072 w 6311022"/>
              <a:gd name="connsiteY3" fmla="*/ 3816096 h 6236209"/>
              <a:gd name="connsiteX4" fmla="*/ 6292992 w 6311022"/>
              <a:gd name="connsiteY4" fmla="*/ 6236209 h 6236209"/>
              <a:gd name="connsiteX5" fmla="*/ 0 w 6311022"/>
              <a:gd name="connsiteY5" fmla="*/ 6224017 h 6236209"/>
              <a:gd name="connsiteX0" fmla="*/ 0 w 6311022"/>
              <a:gd name="connsiteY0" fmla="*/ 5760721 h 5772913"/>
              <a:gd name="connsiteX1" fmla="*/ 48768 w 6311022"/>
              <a:gd name="connsiteY1" fmla="*/ 0 h 5772913"/>
              <a:gd name="connsiteX2" fmla="*/ 2584704 w 6311022"/>
              <a:gd name="connsiteY2" fmla="*/ 1731264 h 5772913"/>
              <a:gd name="connsiteX3" fmla="*/ 4767072 w 6311022"/>
              <a:gd name="connsiteY3" fmla="*/ 3352800 h 5772913"/>
              <a:gd name="connsiteX4" fmla="*/ 6292992 w 6311022"/>
              <a:gd name="connsiteY4" fmla="*/ 5772913 h 5772913"/>
              <a:gd name="connsiteX5" fmla="*/ 0 w 6311022"/>
              <a:gd name="connsiteY5" fmla="*/ 5760721 h 5772913"/>
              <a:gd name="connsiteX0" fmla="*/ 24384 w 6335406"/>
              <a:gd name="connsiteY0" fmla="*/ 5760721 h 5772913"/>
              <a:gd name="connsiteX1" fmla="*/ 0 w 6335406"/>
              <a:gd name="connsiteY1" fmla="*/ 0 h 5772913"/>
              <a:gd name="connsiteX2" fmla="*/ 2609088 w 6335406"/>
              <a:gd name="connsiteY2" fmla="*/ 1731264 h 5772913"/>
              <a:gd name="connsiteX3" fmla="*/ 4791456 w 6335406"/>
              <a:gd name="connsiteY3" fmla="*/ 3352800 h 5772913"/>
              <a:gd name="connsiteX4" fmla="*/ 6317376 w 6335406"/>
              <a:gd name="connsiteY4" fmla="*/ 5772913 h 5772913"/>
              <a:gd name="connsiteX5" fmla="*/ 24384 w 6335406"/>
              <a:gd name="connsiteY5" fmla="*/ 5760721 h 577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5406" h="5772913">
                <a:moveTo>
                  <a:pt x="24384" y="5760721"/>
                </a:moveTo>
                <a:lnTo>
                  <a:pt x="0" y="0"/>
                </a:lnTo>
                <a:cubicBezTo>
                  <a:pt x="997712" y="192024"/>
                  <a:pt x="1912112" y="467360"/>
                  <a:pt x="2609088" y="1731264"/>
                </a:cubicBezTo>
                <a:cubicBezTo>
                  <a:pt x="3488944" y="2580640"/>
                  <a:pt x="3236656" y="2748280"/>
                  <a:pt x="4791456" y="3352800"/>
                </a:cubicBezTo>
                <a:cubicBezTo>
                  <a:pt x="7214240" y="4289552"/>
                  <a:pt x="5967232" y="5104385"/>
                  <a:pt x="6317376" y="5772913"/>
                </a:cubicBezTo>
                <a:lnTo>
                  <a:pt x="24384" y="5760721"/>
                </a:lnTo>
                <a:close/>
              </a:path>
            </a:pathLst>
          </a:custGeom>
          <a:gradFill>
            <a:gsLst>
              <a:gs pos="0">
                <a:srgbClr val="23754B"/>
              </a:gs>
              <a:gs pos="100000">
                <a:srgbClr val="214F3B"/>
              </a:gs>
            </a:gsLst>
            <a:lin ang="5400000" scaled="1"/>
          </a:gradFill>
          <a:ln>
            <a:noFill/>
          </a:ln>
          <a:effectLst>
            <a:outerShdw blurRad="254000" sx="104000" sy="10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" name="Right Triangle 1">
            <a:extLst>
              <a:ext uri="{FF2B5EF4-FFF2-40B4-BE49-F238E27FC236}">
                <a16:creationId xmlns:a16="http://schemas.microsoft.com/office/drawing/2014/main" id="{FC76D133-C011-442F-BCA3-2FBA29B3202B}"/>
              </a:ext>
            </a:extLst>
          </p:cNvPr>
          <p:cNvSpPr/>
          <p:nvPr/>
        </p:nvSpPr>
        <p:spPr>
          <a:xfrm flipH="1">
            <a:off x="7060981" y="3108959"/>
            <a:ext cx="5131019" cy="3749041"/>
          </a:xfrm>
          <a:custGeom>
            <a:avLst/>
            <a:gdLst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6926976 w 6926976"/>
              <a:gd name="connsiteY2" fmla="*/ 6858001 h 6858001"/>
              <a:gd name="connsiteX3" fmla="*/ 0 w 6926976"/>
              <a:gd name="connsiteY3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4998720 w 6926976"/>
              <a:gd name="connsiteY2" fmla="*/ 5876544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4998720 w 6926976"/>
              <a:gd name="connsiteY2" fmla="*/ 5876544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4998720 w 6926976"/>
              <a:gd name="connsiteY2" fmla="*/ 5876544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5242560 w 6926976"/>
              <a:gd name="connsiteY2" fmla="*/ 5413248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5242560 w 6926976"/>
              <a:gd name="connsiteY2" fmla="*/ 5413248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42560 w 7560960"/>
              <a:gd name="connsiteY2" fmla="*/ 5413248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42560 w 7560960"/>
              <a:gd name="connsiteY2" fmla="*/ 5413248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54752 w 7560960"/>
              <a:gd name="connsiteY2" fmla="*/ 5242560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54752 w 7560960"/>
              <a:gd name="connsiteY2" fmla="*/ 5242560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79136 w 7560960"/>
              <a:gd name="connsiteY2" fmla="*/ 5096256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79136 w 7560960"/>
              <a:gd name="connsiteY2" fmla="*/ 5096256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7140953 h 7165337"/>
              <a:gd name="connsiteX1" fmla="*/ 0 w 7560960"/>
              <a:gd name="connsiteY1" fmla="*/ 282952 h 7165337"/>
              <a:gd name="connsiteX2" fmla="*/ 1828800 w 7560960"/>
              <a:gd name="connsiteY2" fmla="*/ 1709416 h 7165337"/>
              <a:gd name="connsiteX3" fmla="*/ 5279136 w 7560960"/>
              <a:gd name="connsiteY3" fmla="*/ 5379208 h 7165337"/>
              <a:gd name="connsiteX4" fmla="*/ 7560960 w 7560960"/>
              <a:gd name="connsiteY4" fmla="*/ 7165337 h 7165337"/>
              <a:gd name="connsiteX5" fmla="*/ 0 w 7560960"/>
              <a:gd name="connsiteY5" fmla="*/ 7140953 h 7165337"/>
              <a:gd name="connsiteX0" fmla="*/ 0 w 7560960"/>
              <a:gd name="connsiteY0" fmla="*/ 7091597 h 7115981"/>
              <a:gd name="connsiteX1" fmla="*/ 0 w 7560960"/>
              <a:gd name="connsiteY1" fmla="*/ 233596 h 7115981"/>
              <a:gd name="connsiteX2" fmla="*/ 1828800 w 7560960"/>
              <a:gd name="connsiteY2" fmla="*/ 1660060 h 7115981"/>
              <a:gd name="connsiteX3" fmla="*/ 5279136 w 7560960"/>
              <a:gd name="connsiteY3" fmla="*/ 5329852 h 7115981"/>
              <a:gd name="connsiteX4" fmla="*/ 7560960 w 7560960"/>
              <a:gd name="connsiteY4" fmla="*/ 7115981 h 7115981"/>
              <a:gd name="connsiteX5" fmla="*/ 0 w 7560960"/>
              <a:gd name="connsiteY5" fmla="*/ 7091597 h 7115981"/>
              <a:gd name="connsiteX0" fmla="*/ 0 w 7560960"/>
              <a:gd name="connsiteY0" fmla="*/ 7048073 h 7072457"/>
              <a:gd name="connsiteX1" fmla="*/ 0 w 7560960"/>
              <a:gd name="connsiteY1" fmla="*/ 190072 h 7072457"/>
              <a:gd name="connsiteX2" fmla="*/ 3072384 w 7560960"/>
              <a:gd name="connsiteY2" fmla="*/ 2226136 h 7072457"/>
              <a:gd name="connsiteX3" fmla="*/ 5279136 w 7560960"/>
              <a:gd name="connsiteY3" fmla="*/ 5286328 h 7072457"/>
              <a:gd name="connsiteX4" fmla="*/ 7560960 w 7560960"/>
              <a:gd name="connsiteY4" fmla="*/ 7072457 h 7072457"/>
              <a:gd name="connsiteX5" fmla="*/ 0 w 7560960"/>
              <a:gd name="connsiteY5" fmla="*/ 7048073 h 7072457"/>
              <a:gd name="connsiteX0" fmla="*/ 0 w 7560960"/>
              <a:gd name="connsiteY0" fmla="*/ 7039083 h 7063467"/>
              <a:gd name="connsiteX1" fmla="*/ 0 w 7560960"/>
              <a:gd name="connsiteY1" fmla="*/ 181082 h 7063467"/>
              <a:gd name="connsiteX2" fmla="*/ 3072384 w 7560960"/>
              <a:gd name="connsiteY2" fmla="*/ 2217146 h 7063467"/>
              <a:gd name="connsiteX3" fmla="*/ 5279136 w 7560960"/>
              <a:gd name="connsiteY3" fmla="*/ 5277338 h 7063467"/>
              <a:gd name="connsiteX4" fmla="*/ 7560960 w 7560960"/>
              <a:gd name="connsiteY4" fmla="*/ 7063467 h 7063467"/>
              <a:gd name="connsiteX5" fmla="*/ 0 w 7560960"/>
              <a:gd name="connsiteY5" fmla="*/ 7039083 h 7063467"/>
              <a:gd name="connsiteX0" fmla="*/ 0 w 7560960"/>
              <a:gd name="connsiteY0" fmla="*/ 7088051 h 7112435"/>
              <a:gd name="connsiteX1" fmla="*/ 0 w 7560960"/>
              <a:gd name="connsiteY1" fmla="*/ 230050 h 7112435"/>
              <a:gd name="connsiteX2" fmla="*/ 3072384 w 7560960"/>
              <a:gd name="connsiteY2" fmla="*/ 2266114 h 7112435"/>
              <a:gd name="connsiteX3" fmla="*/ 5279136 w 7560960"/>
              <a:gd name="connsiteY3" fmla="*/ 5326306 h 7112435"/>
              <a:gd name="connsiteX4" fmla="*/ 7560960 w 7560960"/>
              <a:gd name="connsiteY4" fmla="*/ 7112435 h 7112435"/>
              <a:gd name="connsiteX5" fmla="*/ 0 w 7560960"/>
              <a:gd name="connsiteY5" fmla="*/ 7088051 h 7112435"/>
              <a:gd name="connsiteX0" fmla="*/ 0 w 7560960"/>
              <a:gd name="connsiteY0" fmla="*/ 7112713 h 7137097"/>
              <a:gd name="connsiteX1" fmla="*/ 0 w 7560960"/>
              <a:gd name="connsiteY1" fmla="*/ 254712 h 7137097"/>
              <a:gd name="connsiteX2" fmla="*/ 2572512 w 7560960"/>
              <a:gd name="connsiteY2" fmla="*/ 2022552 h 7137097"/>
              <a:gd name="connsiteX3" fmla="*/ 5279136 w 7560960"/>
              <a:gd name="connsiteY3" fmla="*/ 5350968 h 7137097"/>
              <a:gd name="connsiteX4" fmla="*/ 7560960 w 7560960"/>
              <a:gd name="connsiteY4" fmla="*/ 7137097 h 7137097"/>
              <a:gd name="connsiteX5" fmla="*/ 0 w 7560960"/>
              <a:gd name="connsiteY5" fmla="*/ 7112713 h 7137097"/>
              <a:gd name="connsiteX0" fmla="*/ 0 w 7560960"/>
              <a:gd name="connsiteY0" fmla="*/ 6858649 h 6883033"/>
              <a:gd name="connsiteX1" fmla="*/ 0 w 7560960"/>
              <a:gd name="connsiteY1" fmla="*/ 648 h 6883033"/>
              <a:gd name="connsiteX2" fmla="*/ 2572512 w 7560960"/>
              <a:gd name="connsiteY2" fmla="*/ 1768488 h 6883033"/>
              <a:gd name="connsiteX3" fmla="*/ 5279136 w 7560960"/>
              <a:gd name="connsiteY3" fmla="*/ 5096904 h 6883033"/>
              <a:gd name="connsiteX4" fmla="*/ 7560960 w 7560960"/>
              <a:gd name="connsiteY4" fmla="*/ 6883033 h 6883033"/>
              <a:gd name="connsiteX5" fmla="*/ 0 w 7560960"/>
              <a:gd name="connsiteY5" fmla="*/ 6858649 h 6883033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572512 w 7560960"/>
              <a:gd name="connsiteY2" fmla="*/ 1767840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3048000 w 7560960"/>
              <a:gd name="connsiteY2" fmla="*/ 2401824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3048000 w 7560960"/>
              <a:gd name="connsiteY2" fmla="*/ 2401824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828544 w 7560960"/>
              <a:gd name="connsiteY2" fmla="*/ 2621280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828544 w 7560960"/>
              <a:gd name="connsiteY2" fmla="*/ 2621280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828544 w 7560960"/>
              <a:gd name="connsiteY2" fmla="*/ 2621280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828544 w 7560960"/>
              <a:gd name="connsiteY2" fmla="*/ 2621280 h 6882385"/>
              <a:gd name="connsiteX3" fmla="*/ 5340096 w 7560960"/>
              <a:gd name="connsiteY3" fmla="*/ 4949952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122048"/>
              <a:gd name="connsiteY0" fmla="*/ 6858001 h 6882385"/>
              <a:gd name="connsiteX1" fmla="*/ 0 w 7122048"/>
              <a:gd name="connsiteY1" fmla="*/ 0 h 6882385"/>
              <a:gd name="connsiteX2" fmla="*/ 2828544 w 7122048"/>
              <a:gd name="connsiteY2" fmla="*/ 2621280 h 6882385"/>
              <a:gd name="connsiteX3" fmla="*/ 5340096 w 7122048"/>
              <a:gd name="connsiteY3" fmla="*/ 4949952 h 6882385"/>
              <a:gd name="connsiteX4" fmla="*/ 7122048 w 7122048"/>
              <a:gd name="connsiteY4" fmla="*/ 6882385 h 6882385"/>
              <a:gd name="connsiteX5" fmla="*/ 0 w 7122048"/>
              <a:gd name="connsiteY5" fmla="*/ 6858001 h 6882385"/>
              <a:gd name="connsiteX0" fmla="*/ 0 w 7122048"/>
              <a:gd name="connsiteY0" fmla="*/ 6858001 h 6882385"/>
              <a:gd name="connsiteX1" fmla="*/ 0 w 7122048"/>
              <a:gd name="connsiteY1" fmla="*/ 0 h 6882385"/>
              <a:gd name="connsiteX2" fmla="*/ 2828544 w 7122048"/>
              <a:gd name="connsiteY2" fmla="*/ 2621280 h 6882385"/>
              <a:gd name="connsiteX3" fmla="*/ 5340096 w 7122048"/>
              <a:gd name="connsiteY3" fmla="*/ 4949952 h 6882385"/>
              <a:gd name="connsiteX4" fmla="*/ 7122048 w 7122048"/>
              <a:gd name="connsiteY4" fmla="*/ 6882385 h 6882385"/>
              <a:gd name="connsiteX5" fmla="*/ 0 w 7122048"/>
              <a:gd name="connsiteY5" fmla="*/ 6858001 h 6882385"/>
              <a:gd name="connsiteX0" fmla="*/ 0 w 7122048"/>
              <a:gd name="connsiteY0" fmla="*/ 6858001 h 6882385"/>
              <a:gd name="connsiteX1" fmla="*/ 0 w 7122048"/>
              <a:gd name="connsiteY1" fmla="*/ 0 h 6882385"/>
              <a:gd name="connsiteX2" fmla="*/ 2828544 w 7122048"/>
              <a:gd name="connsiteY2" fmla="*/ 2621280 h 6882385"/>
              <a:gd name="connsiteX3" fmla="*/ 5340096 w 7122048"/>
              <a:gd name="connsiteY3" fmla="*/ 4949952 h 6882385"/>
              <a:gd name="connsiteX4" fmla="*/ 7122048 w 7122048"/>
              <a:gd name="connsiteY4" fmla="*/ 6882385 h 6882385"/>
              <a:gd name="connsiteX5" fmla="*/ 0 w 7122048"/>
              <a:gd name="connsiteY5" fmla="*/ 6858001 h 6882385"/>
              <a:gd name="connsiteX0" fmla="*/ 0 w 7122048"/>
              <a:gd name="connsiteY0" fmla="*/ 6224017 h 6248401"/>
              <a:gd name="connsiteX1" fmla="*/ 12192 w 7122048"/>
              <a:gd name="connsiteY1" fmla="*/ 0 h 6248401"/>
              <a:gd name="connsiteX2" fmla="*/ 2828544 w 7122048"/>
              <a:gd name="connsiteY2" fmla="*/ 1987296 h 6248401"/>
              <a:gd name="connsiteX3" fmla="*/ 5340096 w 7122048"/>
              <a:gd name="connsiteY3" fmla="*/ 4315968 h 6248401"/>
              <a:gd name="connsiteX4" fmla="*/ 7122048 w 7122048"/>
              <a:gd name="connsiteY4" fmla="*/ 6248401 h 6248401"/>
              <a:gd name="connsiteX5" fmla="*/ 0 w 7122048"/>
              <a:gd name="connsiteY5" fmla="*/ 6224017 h 6248401"/>
              <a:gd name="connsiteX0" fmla="*/ 0 w 6325472"/>
              <a:gd name="connsiteY0" fmla="*/ 6224017 h 6236209"/>
              <a:gd name="connsiteX1" fmla="*/ 12192 w 6325472"/>
              <a:gd name="connsiteY1" fmla="*/ 0 h 6236209"/>
              <a:gd name="connsiteX2" fmla="*/ 2828544 w 6325472"/>
              <a:gd name="connsiteY2" fmla="*/ 1987296 h 6236209"/>
              <a:gd name="connsiteX3" fmla="*/ 5340096 w 6325472"/>
              <a:gd name="connsiteY3" fmla="*/ 4315968 h 6236209"/>
              <a:gd name="connsiteX4" fmla="*/ 6292992 w 6325472"/>
              <a:gd name="connsiteY4" fmla="*/ 6236209 h 6236209"/>
              <a:gd name="connsiteX5" fmla="*/ 0 w 6325472"/>
              <a:gd name="connsiteY5" fmla="*/ 6224017 h 6236209"/>
              <a:gd name="connsiteX0" fmla="*/ 0 w 6292992"/>
              <a:gd name="connsiteY0" fmla="*/ 6224017 h 6236209"/>
              <a:gd name="connsiteX1" fmla="*/ 12192 w 6292992"/>
              <a:gd name="connsiteY1" fmla="*/ 0 h 6236209"/>
              <a:gd name="connsiteX2" fmla="*/ 2828544 w 6292992"/>
              <a:gd name="connsiteY2" fmla="*/ 1987296 h 6236209"/>
              <a:gd name="connsiteX3" fmla="*/ 4767072 w 6292992"/>
              <a:gd name="connsiteY3" fmla="*/ 3816096 h 6236209"/>
              <a:gd name="connsiteX4" fmla="*/ 6292992 w 6292992"/>
              <a:gd name="connsiteY4" fmla="*/ 6236209 h 6236209"/>
              <a:gd name="connsiteX5" fmla="*/ 0 w 6292992"/>
              <a:gd name="connsiteY5" fmla="*/ 6224017 h 6236209"/>
              <a:gd name="connsiteX0" fmla="*/ 0 w 6311022"/>
              <a:gd name="connsiteY0" fmla="*/ 6224017 h 6236209"/>
              <a:gd name="connsiteX1" fmla="*/ 12192 w 6311022"/>
              <a:gd name="connsiteY1" fmla="*/ 0 h 6236209"/>
              <a:gd name="connsiteX2" fmla="*/ 2828544 w 6311022"/>
              <a:gd name="connsiteY2" fmla="*/ 1987296 h 6236209"/>
              <a:gd name="connsiteX3" fmla="*/ 4767072 w 6311022"/>
              <a:gd name="connsiteY3" fmla="*/ 3816096 h 6236209"/>
              <a:gd name="connsiteX4" fmla="*/ 6292992 w 6311022"/>
              <a:gd name="connsiteY4" fmla="*/ 6236209 h 6236209"/>
              <a:gd name="connsiteX5" fmla="*/ 0 w 6311022"/>
              <a:gd name="connsiteY5" fmla="*/ 6224017 h 6236209"/>
              <a:gd name="connsiteX0" fmla="*/ 0 w 6311022"/>
              <a:gd name="connsiteY0" fmla="*/ 6224017 h 6236209"/>
              <a:gd name="connsiteX1" fmla="*/ 12192 w 6311022"/>
              <a:gd name="connsiteY1" fmla="*/ 0 h 6236209"/>
              <a:gd name="connsiteX2" fmla="*/ 2584704 w 6311022"/>
              <a:gd name="connsiteY2" fmla="*/ 2194560 h 6236209"/>
              <a:gd name="connsiteX3" fmla="*/ 4767072 w 6311022"/>
              <a:gd name="connsiteY3" fmla="*/ 3816096 h 6236209"/>
              <a:gd name="connsiteX4" fmla="*/ 6292992 w 6311022"/>
              <a:gd name="connsiteY4" fmla="*/ 6236209 h 6236209"/>
              <a:gd name="connsiteX5" fmla="*/ 0 w 6311022"/>
              <a:gd name="connsiteY5" fmla="*/ 6224017 h 6236209"/>
              <a:gd name="connsiteX0" fmla="*/ 0 w 6311022"/>
              <a:gd name="connsiteY0" fmla="*/ 5760721 h 5772913"/>
              <a:gd name="connsiteX1" fmla="*/ 48768 w 6311022"/>
              <a:gd name="connsiteY1" fmla="*/ 0 h 5772913"/>
              <a:gd name="connsiteX2" fmla="*/ 2584704 w 6311022"/>
              <a:gd name="connsiteY2" fmla="*/ 1731264 h 5772913"/>
              <a:gd name="connsiteX3" fmla="*/ 4767072 w 6311022"/>
              <a:gd name="connsiteY3" fmla="*/ 3352800 h 5772913"/>
              <a:gd name="connsiteX4" fmla="*/ 6292992 w 6311022"/>
              <a:gd name="connsiteY4" fmla="*/ 5772913 h 5772913"/>
              <a:gd name="connsiteX5" fmla="*/ 0 w 6311022"/>
              <a:gd name="connsiteY5" fmla="*/ 5760721 h 5772913"/>
              <a:gd name="connsiteX0" fmla="*/ 24384 w 6335406"/>
              <a:gd name="connsiteY0" fmla="*/ 5760721 h 5772913"/>
              <a:gd name="connsiteX1" fmla="*/ 0 w 6335406"/>
              <a:gd name="connsiteY1" fmla="*/ 0 h 5772913"/>
              <a:gd name="connsiteX2" fmla="*/ 2609088 w 6335406"/>
              <a:gd name="connsiteY2" fmla="*/ 1731264 h 5772913"/>
              <a:gd name="connsiteX3" fmla="*/ 4791456 w 6335406"/>
              <a:gd name="connsiteY3" fmla="*/ 3352800 h 5772913"/>
              <a:gd name="connsiteX4" fmla="*/ 6317376 w 6335406"/>
              <a:gd name="connsiteY4" fmla="*/ 5772913 h 5772913"/>
              <a:gd name="connsiteX5" fmla="*/ 24384 w 6335406"/>
              <a:gd name="connsiteY5" fmla="*/ 5760721 h 5772913"/>
              <a:gd name="connsiteX0" fmla="*/ 24384 w 6157243"/>
              <a:gd name="connsiteY0" fmla="*/ 5760721 h 5760721"/>
              <a:gd name="connsiteX1" fmla="*/ 0 w 6157243"/>
              <a:gd name="connsiteY1" fmla="*/ 0 h 5760721"/>
              <a:gd name="connsiteX2" fmla="*/ 2609088 w 6157243"/>
              <a:gd name="connsiteY2" fmla="*/ 1731264 h 5760721"/>
              <a:gd name="connsiteX3" fmla="*/ 4791456 w 6157243"/>
              <a:gd name="connsiteY3" fmla="*/ 3352800 h 5760721"/>
              <a:gd name="connsiteX4" fmla="*/ 5951616 w 6157243"/>
              <a:gd name="connsiteY4" fmla="*/ 5334001 h 5760721"/>
              <a:gd name="connsiteX5" fmla="*/ 24384 w 6157243"/>
              <a:gd name="connsiteY5" fmla="*/ 5760721 h 5760721"/>
              <a:gd name="connsiteX0" fmla="*/ 24384 w 6126637"/>
              <a:gd name="connsiteY0" fmla="*/ 5760721 h 5760721"/>
              <a:gd name="connsiteX1" fmla="*/ 0 w 6126637"/>
              <a:gd name="connsiteY1" fmla="*/ 0 h 5760721"/>
              <a:gd name="connsiteX2" fmla="*/ 2609088 w 6126637"/>
              <a:gd name="connsiteY2" fmla="*/ 1731264 h 5760721"/>
              <a:gd name="connsiteX3" fmla="*/ 4791456 w 6126637"/>
              <a:gd name="connsiteY3" fmla="*/ 3352800 h 5760721"/>
              <a:gd name="connsiteX4" fmla="*/ 5878464 w 6126637"/>
              <a:gd name="connsiteY4" fmla="*/ 5346193 h 5760721"/>
              <a:gd name="connsiteX5" fmla="*/ 24384 w 6126637"/>
              <a:gd name="connsiteY5" fmla="*/ 5760721 h 5760721"/>
              <a:gd name="connsiteX0" fmla="*/ 24384 w 6340803"/>
              <a:gd name="connsiteY0" fmla="*/ 5760721 h 5760721"/>
              <a:gd name="connsiteX1" fmla="*/ 0 w 6340803"/>
              <a:gd name="connsiteY1" fmla="*/ 0 h 5760721"/>
              <a:gd name="connsiteX2" fmla="*/ 2609088 w 6340803"/>
              <a:gd name="connsiteY2" fmla="*/ 1731264 h 5760721"/>
              <a:gd name="connsiteX3" fmla="*/ 4791456 w 6340803"/>
              <a:gd name="connsiteY3" fmla="*/ 3352800 h 5760721"/>
              <a:gd name="connsiteX4" fmla="*/ 5878464 w 6340803"/>
              <a:gd name="connsiteY4" fmla="*/ 5346193 h 5760721"/>
              <a:gd name="connsiteX5" fmla="*/ 24384 w 6340803"/>
              <a:gd name="connsiteY5" fmla="*/ 5760721 h 5760721"/>
              <a:gd name="connsiteX0" fmla="*/ 24384 w 6270960"/>
              <a:gd name="connsiteY0" fmla="*/ 5760721 h 5760721"/>
              <a:gd name="connsiteX1" fmla="*/ 0 w 6270960"/>
              <a:gd name="connsiteY1" fmla="*/ 0 h 5760721"/>
              <a:gd name="connsiteX2" fmla="*/ 2609088 w 6270960"/>
              <a:gd name="connsiteY2" fmla="*/ 1731264 h 5760721"/>
              <a:gd name="connsiteX3" fmla="*/ 4645152 w 6270960"/>
              <a:gd name="connsiteY3" fmla="*/ 3803904 h 5760721"/>
              <a:gd name="connsiteX4" fmla="*/ 5878464 w 6270960"/>
              <a:gd name="connsiteY4" fmla="*/ 5346193 h 5760721"/>
              <a:gd name="connsiteX5" fmla="*/ 24384 w 6270960"/>
              <a:gd name="connsiteY5" fmla="*/ 5760721 h 5760721"/>
              <a:gd name="connsiteX0" fmla="*/ 24384 w 6224711"/>
              <a:gd name="connsiteY0" fmla="*/ 5760721 h 5760721"/>
              <a:gd name="connsiteX1" fmla="*/ 0 w 6224711"/>
              <a:gd name="connsiteY1" fmla="*/ 0 h 5760721"/>
              <a:gd name="connsiteX2" fmla="*/ 2609088 w 6224711"/>
              <a:gd name="connsiteY2" fmla="*/ 1731264 h 5760721"/>
              <a:gd name="connsiteX3" fmla="*/ 4645152 w 6224711"/>
              <a:gd name="connsiteY3" fmla="*/ 3803904 h 5760721"/>
              <a:gd name="connsiteX4" fmla="*/ 5878464 w 6224711"/>
              <a:gd name="connsiteY4" fmla="*/ 5346193 h 5760721"/>
              <a:gd name="connsiteX5" fmla="*/ 24384 w 6224711"/>
              <a:gd name="connsiteY5" fmla="*/ 5760721 h 5760721"/>
              <a:gd name="connsiteX0" fmla="*/ 24384 w 6165247"/>
              <a:gd name="connsiteY0" fmla="*/ 5760721 h 5760721"/>
              <a:gd name="connsiteX1" fmla="*/ 0 w 6165247"/>
              <a:gd name="connsiteY1" fmla="*/ 0 h 5760721"/>
              <a:gd name="connsiteX2" fmla="*/ 2609088 w 6165247"/>
              <a:gd name="connsiteY2" fmla="*/ 1731264 h 5760721"/>
              <a:gd name="connsiteX3" fmla="*/ 4498848 w 6165247"/>
              <a:gd name="connsiteY3" fmla="*/ 4315968 h 5760721"/>
              <a:gd name="connsiteX4" fmla="*/ 5878464 w 6165247"/>
              <a:gd name="connsiteY4" fmla="*/ 5346193 h 5760721"/>
              <a:gd name="connsiteX5" fmla="*/ 24384 w 6165247"/>
              <a:gd name="connsiteY5" fmla="*/ 5760721 h 5760721"/>
              <a:gd name="connsiteX0" fmla="*/ 24384 w 6118528"/>
              <a:gd name="connsiteY0" fmla="*/ 5760721 h 5760721"/>
              <a:gd name="connsiteX1" fmla="*/ 0 w 6118528"/>
              <a:gd name="connsiteY1" fmla="*/ 0 h 5760721"/>
              <a:gd name="connsiteX2" fmla="*/ 2609088 w 6118528"/>
              <a:gd name="connsiteY2" fmla="*/ 1731264 h 5760721"/>
              <a:gd name="connsiteX3" fmla="*/ 4498848 w 6118528"/>
              <a:gd name="connsiteY3" fmla="*/ 4315968 h 5760721"/>
              <a:gd name="connsiteX4" fmla="*/ 5878464 w 6118528"/>
              <a:gd name="connsiteY4" fmla="*/ 5346193 h 5760721"/>
              <a:gd name="connsiteX5" fmla="*/ 24384 w 6118528"/>
              <a:gd name="connsiteY5" fmla="*/ 5760721 h 5760721"/>
              <a:gd name="connsiteX0" fmla="*/ 24384 w 6102273"/>
              <a:gd name="connsiteY0" fmla="*/ 5760721 h 5760721"/>
              <a:gd name="connsiteX1" fmla="*/ 0 w 6102273"/>
              <a:gd name="connsiteY1" fmla="*/ 0 h 5760721"/>
              <a:gd name="connsiteX2" fmla="*/ 2609088 w 6102273"/>
              <a:gd name="connsiteY2" fmla="*/ 1731264 h 5760721"/>
              <a:gd name="connsiteX3" fmla="*/ 4450080 w 6102273"/>
              <a:gd name="connsiteY3" fmla="*/ 4011168 h 5760721"/>
              <a:gd name="connsiteX4" fmla="*/ 5878464 w 6102273"/>
              <a:gd name="connsiteY4" fmla="*/ 5346193 h 5760721"/>
              <a:gd name="connsiteX5" fmla="*/ 24384 w 6102273"/>
              <a:gd name="connsiteY5" fmla="*/ 5760721 h 5760721"/>
              <a:gd name="connsiteX0" fmla="*/ 1097280 w 6102273"/>
              <a:gd name="connsiteY0" fmla="*/ 4029457 h 5346193"/>
              <a:gd name="connsiteX1" fmla="*/ 0 w 6102273"/>
              <a:gd name="connsiteY1" fmla="*/ 0 h 5346193"/>
              <a:gd name="connsiteX2" fmla="*/ 2609088 w 6102273"/>
              <a:gd name="connsiteY2" fmla="*/ 1731264 h 5346193"/>
              <a:gd name="connsiteX3" fmla="*/ 4450080 w 6102273"/>
              <a:gd name="connsiteY3" fmla="*/ 4011168 h 5346193"/>
              <a:gd name="connsiteX4" fmla="*/ 5878464 w 6102273"/>
              <a:gd name="connsiteY4" fmla="*/ 5346193 h 5346193"/>
              <a:gd name="connsiteX5" fmla="*/ 1097280 w 6102273"/>
              <a:gd name="connsiteY5" fmla="*/ 4029457 h 5346193"/>
              <a:gd name="connsiteX0" fmla="*/ 1011936 w 6102273"/>
              <a:gd name="connsiteY0" fmla="*/ 5346193 h 5346193"/>
              <a:gd name="connsiteX1" fmla="*/ 0 w 6102273"/>
              <a:gd name="connsiteY1" fmla="*/ 0 h 5346193"/>
              <a:gd name="connsiteX2" fmla="*/ 2609088 w 6102273"/>
              <a:gd name="connsiteY2" fmla="*/ 1731264 h 5346193"/>
              <a:gd name="connsiteX3" fmla="*/ 4450080 w 6102273"/>
              <a:gd name="connsiteY3" fmla="*/ 4011168 h 5346193"/>
              <a:gd name="connsiteX4" fmla="*/ 5878464 w 6102273"/>
              <a:gd name="connsiteY4" fmla="*/ 5346193 h 5346193"/>
              <a:gd name="connsiteX5" fmla="*/ 1011936 w 6102273"/>
              <a:gd name="connsiteY5" fmla="*/ 5346193 h 5346193"/>
              <a:gd name="connsiteX0" fmla="*/ 85344 w 5175681"/>
              <a:gd name="connsiteY0" fmla="*/ 4002518 h 4002518"/>
              <a:gd name="connsiteX1" fmla="*/ 0 w 5175681"/>
              <a:gd name="connsiteY1" fmla="*/ 1180069 h 4002518"/>
              <a:gd name="connsiteX2" fmla="*/ 1682496 w 5175681"/>
              <a:gd name="connsiteY2" fmla="*/ 387589 h 4002518"/>
              <a:gd name="connsiteX3" fmla="*/ 3523488 w 5175681"/>
              <a:gd name="connsiteY3" fmla="*/ 2667493 h 4002518"/>
              <a:gd name="connsiteX4" fmla="*/ 4951872 w 5175681"/>
              <a:gd name="connsiteY4" fmla="*/ 4002518 h 4002518"/>
              <a:gd name="connsiteX5" fmla="*/ 85344 w 5175681"/>
              <a:gd name="connsiteY5" fmla="*/ 4002518 h 4002518"/>
              <a:gd name="connsiteX0" fmla="*/ 12192 w 5102529"/>
              <a:gd name="connsiteY0" fmla="*/ 3922444 h 3922444"/>
              <a:gd name="connsiteX1" fmla="*/ 0 w 5102529"/>
              <a:gd name="connsiteY1" fmla="*/ 1904667 h 3922444"/>
              <a:gd name="connsiteX2" fmla="*/ 1609344 w 5102529"/>
              <a:gd name="connsiteY2" fmla="*/ 307515 h 3922444"/>
              <a:gd name="connsiteX3" fmla="*/ 3450336 w 5102529"/>
              <a:gd name="connsiteY3" fmla="*/ 2587419 h 3922444"/>
              <a:gd name="connsiteX4" fmla="*/ 4878720 w 5102529"/>
              <a:gd name="connsiteY4" fmla="*/ 3922444 h 3922444"/>
              <a:gd name="connsiteX5" fmla="*/ 12192 w 5102529"/>
              <a:gd name="connsiteY5" fmla="*/ 3922444 h 3922444"/>
              <a:gd name="connsiteX0" fmla="*/ 12192 w 5102529"/>
              <a:gd name="connsiteY0" fmla="*/ 4045230 h 4045230"/>
              <a:gd name="connsiteX1" fmla="*/ 0 w 5102529"/>
              <a:gd name="connsiteY1" fmla="*/ 2027453 h 4045230"/>
              <a:gd name="connsiteX2" fmla="*/ 1609344 w 5102529"/>
              <a:gd name="connsiteY2" fmla="*/ 430301 h 4045230"/>
              <a:gd name="connsiteX3" fmla="*/ 3450336 w 5102529"/>
              <a:gd name="connsiteY3" fmla="*/ 2710205 h 4045230"/>
              <a:gd name="connsiteX4" fmla="*/ 4878720 w 5102529"/>
              <a:gd name="connsiteY4" fmla="*/ 4045230 h 4045230"/>
              <a:gd name="connsiteX5" fmla="*/ 12192 w 5102529"/>
              <a:gd name="connsiteY5" fmla="*/ 4045230 h 4045230"/>
              <a:gd name="connsiteX0" fmla="*/ 12192 w 5102529"/>
              <a:gd name="connsiteY0" fmla="*/ 2986865 h 2986865"/>
              <a:gd name="connsiteX1" fmla="*/ 0 w 5102529"/>
              <a:gd name="connsiteY1" fmla="*/ 969088 h 2986865"/>
              <a:gd name="connsiteX2" fmla="*/ 2365248 w 5102529"/>
              <a:gd name="connsiteY2" fmla="*/ 786208 h 2986865"/>
              <a:gd name="connsiteX3" fmla="*/ 3450336 w 5102529"/>
              <a:gd name="connsiteY3" fmla="*/ 1651840 h 2986865"/>
              <a:gd name="connsiteX4" fmla="*/ 4878720 w 5102529"/>
              <a:gd name="connsiteY4" fmla="*/ 2986865 h 2986865"/>
              <a:gd name="connsiteX5" fmla="*/ 12192 w 5102529"/>
              <a:gd name="connsiteY5" fmla="*/ 2986865 h 2986865"/>
              <a:gd name="connsiteX0" fmla="*/ 12192 w 5102529"/>
              <a:gd name="connsiteY0" fmla="*/ 2986865 h 2986865"/>
              <a:gd name="connsiteX1" fmla="*/ 0 w 5102529"/>
              <a:gd name="connsiteY1" fmla="*/ 969088 h 2986865"/>
              <a:gd name="connsiteX2" fmla="*/ 2365248 w 5102529"/>
              <a:gd name="connsiteY2" fmla="*/ 786208 h 2986865"/>
              <a:gd name="connsiteX3" fmla="*/ 3450336 w 5102529"/>
              <a:gd name="connsiteY3" fmla="*/ 1651840 h 2986865"/>
              <a:gd name="connsiteX4" fmla="*/ 4878720 w 5102529"/>
              <a:gd name="connsiteY4" fmla="*/ 2986865 h 2986865"/>
              <a:gd name="connsiteX5" fmla="*/ 12192 w 5102529"/>
              <a:gd name="connsiteY5" fmla="*/ 2986865 h 2986865"/>
              <a:gd name="connsiteX0" fmla="*/ 12192 w 5102529"/>
              <a:gd name="connsiteY0" fmla="*/ 2986865 h 2986865"/>
              <a:gd name="connsiteX1" fmla="*/ 0 w 5102529"/>
              <a:gd name="connsiteY1" fmla="*/ 969088 h 2986865"/>
              <a:gd name="connsiteX2" fmla="*/ 2365248 w 5102529"/>
              <a:gd name="connsiteY2" fmla="*/ 786208 h 2986865"/>
              <a:gd name="connsiteX3" fmla="*/ 3450336 w 5102529"/>
              <a:gd name="connsiteY3" fmla="*/ 1651840 h 2986865"/>
              <a:gd name="connsiteX4" fmla="*/ 4878720 w 5102529"/>
              <a:gd name="connsiteY4" fmla="*/ 2986865 h 2986865"/>
              <a:gd name="connsiteX5" fmla="*/ 12192 w 5102529"/>
              <a:gd name="connsiteY5" fmla="*/ 2986865 h 2986865"/>
              <a:gd name="connsiteX0" fmla="*/ 12192 w 5102529"/>
              <a:gd name="connsiteY0" fmla="*/ 2986865 h 2986865"/>
              <a:gd name="connsiteX1" fmla="*/ 0 w 5102529"/>
              <a:gd name="connsiteY1" fmla="*/ 969088 h 2986865"/>
              <a:gd name="connsiteX2" fmla="*/ 2365248 w 5102529"/>
              <a:gd name="connsiteY2" fmla="*/ 786208 h 2986865"/>
              <a:gd name="connsiteX3" fmla="*/ 3450336 w 5102529"/>
              <a:gd name="connsiteY3" fmla="*/ 1651840 h 2986865"/>
              <a:gd name="connsiteX4" fmla="*/ 4878720 w 5102529"/>
              <a:gd name="connsiteY4" fmla="*/ 2986865 h 2986865"/>
              <a:gd name="connsiteX5" fmla="*/ 12192 w 5102529"/>
              <a:gd name="connsiteY5" fmla="*/ 2986865 h 2986865"/>
              <a:gd name="connsiteX0" fmla="*/ 12192 w 5102529"/>
              <a:gd name="connsiteY0" fmla="*/ 2986865 h 2986865"/>
              <a:gd name="connsiteX1" fmla="*/ 0 w 5102529"/>
              <a:gd name="connsiteY1" fmla="*/ 969088 h 2986865"/>
              <a:gd name="connsiteX2" fmla="*/ 2365248 w 5102529"/>
              <a:gd name="connsiteY2" fmla="*/ 786208 h 2986865"/>
              <a:gd name="connsiteX3" fmla="*/ 3450336 w 5102529"/>
              <a:gd name="connsiteY3" fmla="*/ 1651840 h 2986865"/>
              <a:gd name="connsiteX4" fmla="*/ 4878720 w 5102529"/>
              <a:gd name="connsiteY4" fmla="*/ 2986865 h 2986865"/>
              <a:gd name="connsiteX5" fmla="*/ 12192 w 5102529"/>
              <a:gd name="connsiteY5" fmla="*/ 2986865 h 2986865"/>
              <a:gd name="connsiteX0" fmla="*/ 12192 w 5102529"/>
              <a:gd name="connsiteY0" fmla="*/ 3273601 h 3273601"/>
              <a:gd name="connsiteX1" fmla="*/ 0 w 5102529"/>
              <a:gd name="connsiteY1" fmla="*/ 1255824 h 3273601"/>
              <a:gd name="connsiteX2" fmla="*/ 2292096 w 5102529"/>
              <a:gd name="connsiteY2" fmla="*/ 634032 h 3273601"/>
              <a:gd name="connsiteX3" fmla="*/ 3450336 w 5102529"/>
              <a:gd name="connsiteY3" fmla="*/ 1938576 h 3273601"/>
              <a:gd name="connsiteX4" fmla="*/ 4878720 w 5102529"/>
              <a:gd name="connsiteY4" fmla="*/ 3273601 h 3273601"/>
              <a:gd name="connsiteX5" fmla="*/ 12192 w 5102529"/>
              <a:gd name="connsiteY5" fmla="*/ 3273601 h 3273601"/>
              <a:gd name="connsiteX0" fmla="*/ 0 w 5090337"/>
              <a:gd name="connsiteY0" fmla="*/ 4197510 h 4197510"/>
              <a:gd name="connsiteX1" fmla="*/ 0 w 5090337"/>
              <a:gd name="connsiteY1" fmla="*/ 460661 h 4197510"/>
              <a:gd name="connsiteX2" fmla="*/ 2279904 w 5090337"/>
              <a:gd name="connsiteY2" fmla="*/ 1557941 h 4197510"/>
              <a:gd name="connsiteX3" fmla="*/ 3438144 w 5090337"/>
              <a:gd name="connsiteY3" fmla="*/ 2862485 h 4197510"/>
              <a:gd name="connsiteX4" fmla="*/ 4866528 w 5090337"/>
              <a:gd name="connsiteY4" fmla="*/ 4197510 h 4197510"/>
              <a:gd name="connsiteX5" fmla="*/ 0 w 5090337"/>
              <a:gd name="connsiteY5" fmla="*/ 4197510 h 4197510"/>
              <a:gd name="connsiteX0" fmla="*/ 0 w 5090337"/>
              <a:gd name="connsiteY0" fmla="*/ 3736849 h 3736849"/>
              <a:gd name="connsiteX1" fmla="*/ 0 w 5090337"/>
              <a:gd name="connsiteY1" fmla="*/ 0 h 3736849"/>
              <a:gd name="connsiteX2" fmla="*/ 2279904 w 5090337"/>
              <a:gd name="connsiteY2" fmla="*/ 1097280 h 3736849"/>
              <a:gd name="connsiteX3" fmla="*/ 3438144 w 5090337"/>
              <a:gd name="connsiteY3" fmla="*/ 2401824 h 3736849"/>
              <a:gd name="connsiteX4" fmla="*/ 4866528 w 5090337"/>
              <a:gd name="connsiteY4" fmla="*/ 3736849 h 3736849"/>
              <a:gd name="connsiteX5" fmla="*/ 0 w 5090337"/>
              <a:gd name="connsiteY5" fmla="*/ 3736849 h 3736849"/>
              <a:gd name="connsiteX0" fmla="*/ 0 w 5202318"/>
              <a:gd name="connsiteY0" fmla="*/ 3736849 h 3749041"/>
              <a:gd name="connsiteX1" fmla="*/ 0 w 5202318"/>
              <a:gd name="connsiteY1" fmla="*/ 0 h 3749041"/>
              <a:gd name="connsiteX2" fmla="*/ 2279904 w 5202318"/>
              <a:gd name="connsiteY2" fmla="*/ 1097280 h 3749041"/>
              <a:gd name="connsiteX3" fmla="*/ 3438144 w 5202318"/>
              <a:gd name="connsiteY3" fmla="*/ 2401824 h 3749041"/>
              <a:gd name="connsiteX4" fmla="*/ 5025024 w 5202318"/>
              <a:gd name="connsiteY4" fmla="*/ 3749041 h 3749041"/>
              <a:gd name="connsiteX5" fmla="*/ 0 w 5202318"/>
              <a:gd name="connsiteY5" fmla="*/ 3736849 h 3749041"/>
              <a:gd name="connsiteX0" fmla="*/ 0 w 5131019"/>
              <a:gd name="connsiteY0" fmla="*/ 3736849 h 3749041"/>
              <a:gd name="connsiteX1" fmla="*/ 0 w 5131019"/>
              <a:gd name="connsiteY1" fmla="*/ 0 h 3749041"/>
              <a:gd name="connsiteX2" fmla="*/ 2279904 w 5131019"/>
              <a:gd name="connsiteY2" fmla="*/ 1097280 h 3749041"/>
              <a:gd name="connsiteX3" fmla="*/ 3084576 w 5131019"/>
              <a:gd name="connsiteY3" fmla="*/ 1865376 h 3749041"/>
              <a:gd name="connsiteX4" fmla="*/ 5025024 w 5131019"/>
              <a:gd name="connsiteY4" fmla="*/ 3749041 h 3749041"/>
              <a:gd name="connsiteX5" fmla="*/ 0 w 5131019"/>
              <a:gd name="connsiteY5" fmla="*/ 3736849 h 374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1019" h="3749041">
                <a:moveTo>
                  <a:pt x="0" y="3736849"/>
                </a:moveTo>
                <a:lnTo>
                  <a:pt x="0" y="0"/>
                </a:lnTo>
                <a:cubicBezTo>
                  <a:pt x="948944" y="667512"/>
                  <a:pt x="1582928" y="-166624"/>
                  <a:pt x="2279904" y="1097280"/>
                </a:cubicBezTo>
                <a:cubicBezTo>
                  <a:pt x="2550160" y="1836928"/>
                  <a:pt x="1846768" y="2065528"/>
                  <a:pt x="3084576" y="1865376"/>
                </a:cubicBezTo>
                <a:cubicBezTo>
                  <a:pt x="5214752" y="1497584"/>
                  <a:pt x="5284480" y="3360929"/>
                  <a:pt x="5025024" y="3749041"/>
                </a:cubicBezTo>
                <a:lnTo>
                  <a:pt x="0" y="3736849"/>
                </a:lnTo>
                <a:close/>
              </a:path>
            </a:pathLst>
          </a:custGeom>
          <a:gradFill>
            <a:gsLst>
              <a:gs pos="0">
                <a:srgbClr val="23754B"/>
              </a:gs>
              <a:gs pos="100000">
                <a:srgbClr val="214F3B"/>
              </a:gs>
            </a:gsLst>
            <a:lin ang="5400000" scaled="1"/>
          </a:gradFill>
          <a:ln>
            <a:noFill/>
          </a:ln>
          <a:effectLst>
            <a:outerShdw blurRad="254000" sx="104000" sy="10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2E931-D4B7-4586-8EA7-DC071F261A5E}"/>
              </a:ext>
            </a:extLst>
          </p:cNvPr>
          <p:cNvSpPr txBox="1"/>
          <p:nvPr/>
        </p:nvSpPr>
        <p:spPr>
          <a:xfrm>
            <a:off x="587374" y="3111171"/>
            <a:ext cx="6253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ТЕХНОЛОГИИ И ТЕЛЕКОММУНИКАЦИИ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0FDCD7-E4F1-4203-AB34-F1EE4323DF20}"/>
              </a:ext>
            </a:extLst>
          </p:cNvPr>
          <p:cNvSpPr txBox="1"/>
          <p:nvPr/>
        </p:nvSpPr>
        <p:spPr>
          <a:xfrm>
            <a:off x="612000" y="2846705"/>
            <a:ext cx="3783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научных специальностей: 5.2.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457960-35E9-4D5A-9655-E5016E9A2732}"/>
              </a:ext>
            </a:extLst>
          </p:cNvPr>
          <p:cNvSpPr txBox="1"/>
          <p:nvPr/>
        </p:nvSpPr>
        <p:spPr>
          <a:xfrm>
            <a:off x="562990" y="4983479"/>
            <a:ext cx="512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</a:t>
            </a:r>
            <a:r>
              <a:rPr lang="ru-RU"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специальность: 2.3.4.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«Управление в организационных системах»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43001D-7754-4143-9790-FD025BD312AF}"/>
              </a:ext>
            </a:extLst>
          </p:cNvPr>
          <p:cNvSpPr txBox="1"/>
          <p:nvPr/>
        </p:nvSpPr>
        <p:spPr>
          <a:xfrm>
            <a:off x="612000" y="5892892"/>
            <a:ext cx="3341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Уровень: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Рисунок 5" descr="Изображение выглядит как еда, рисунок, рубашка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BBAB93AF-8358-4C49-8C5A-5355ED918F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22" y="266399"/>
            <a:ext cx="2413008" cy="1335600"/>
          </a:xfrm>
          <a:prstGeom prst="rect">
            <a:avLst/>
          </a:prstGeom>
        </p:spPr>
      </p:pic>
      <p:pic>
        <p:nvPicPr>
          <p:cNvPr id="1028" name="Picture 4" descr="https://priem.spb.ranepa.ru/wp-content/uploads/2020/06/03_aspirant_01-5-27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077" y="1401085"/>
            <a:ext cx="4222676" cy="46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F7EBB3-5334-4046-8B57-417BDD48F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7" y="200866"/>
            <a:ext cx="2780952" cy="1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03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4A80AF-1850-4F22-82B8-51B75AB0E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3103" y="1613288"/>
            <a:ext cx="3776750" cy="37767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378" y="1570604"/>
            <a:ext cx="79226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методов формализации, постановка задач управления, разработка методов и алгоритмов их решения в социальных и экономических системах.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моделей описания и оценок эффективности решения задач управления и принятия решений в социальных и экономических системах.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специального математического и программного обеспечения систем управления и механизмов принятия решений в социальных и экономических системах.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и совершенствование методов получения и обработки информации для задач управления социальными и экономическими системами.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методов и алгоритмов интеллектуальной поддержки принятия управленческих решений в экономических и социальных системах.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методов и алгоритмов прогнозирования оценок эффективности, и качества организационных систем.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новых информационных технологий в решении задач управления и принятия решений в социальных и экономических системах.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574140" y="187648"/>
            <a:ext cx="783394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Области научных исследований специальности 2.3.4.</a:t>
            </a:r>
            <a:endParaRPr lang="ru-RU" altLang="ru-RU" sz="36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463066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6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00266" y="344403"/>
            <a:ext cx="7833946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Зарплата выпускника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(по всем ИТ-специальностям) </a:t>
            </a:r>
            <a:r>
              <a:rPr lang="ru-RU" sz="2000" b="1" dirty="0">
                <a:solidFill>
                  <a:srgbClr val="00843D"/>
                </a:solidFill>
                <a:cs typeface="Arial" panose="020B0604020202020204" pitchFamily="34" charset="0"/>
              </a:rPr>
              <a:t>с</a:t>
            </a:r>
            <a:r>
              <a:rPr lang="en-US" sz="2000" b="1" dirty="0">
                <a:solidFill>
                  <a:srgbClr val="00843D"/>
                </a:solidFill>
                <a:cs typeface="Arial" panose="020B0604020202020204" pitchFamily="34" charset="0"/>
              </a:rPr>
              <a:t>areer.habr.com/salaries</a:t>
            </a:r>
            <a:endParaRPr lang="ru-RU" altLang="ru-RU" sz="20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7" y="2682716"/>
            <a:ext cx="6148624" cy="29087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r="6699"/>
          <a:stretch/>
        </p:blipFill>
        <p:spPr>
          <a:xfrm>
            <a:off x="5705457" y="2388962"/>
            <a:ext cx="5959673" cy="3003987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1925813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1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B79BE3-77D2-4FE3-97CA-067357C72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9321" y="1468551"/>
            <a:ext cx="5604187" cy="3736125"/>
          </a:xfrm>
          <a:prstGeom prst="rect">
            <a:avLst/>
          </a:prstGeom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588691" y="344403"/>
            <a:ext cx="783394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Информация о поступлении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в 2023 году</a:t>
            </a:r>
            <a:endParaRPr lang="ru-RU" altLang="ru-RU" sz="36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601713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61297" y="1643052"/>
            <a:ext cx="6867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Очная форма: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70965" y="1995211"/>
            <a:ext cx="84747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843D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обучения —    </a:t>
            </a:r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года</a:t>
            </a:r>
          </a:p>
          <a:p>
            <a:pPr marL="342900" indent="-342900" algn="just">
              <a:buClr>
                <a:srgbClr val="00843D"/>
              </a:buClr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843D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по договору —    </a:t>
            </a:r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just">
              <a:buClr>
                <a:srgbClr val="00843D"/>
              </a:buClr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843D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Бюджетные места —</a:t>
            </a:r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0</a:t>
            </a:r>
          </a:p>
          <a:p>
            <a:pPr algn="just">
              <a:buClr>
                <a:srgbClr val="00843D"/>
              </a:buClr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843D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обучения за один семестр —   </a:t>
            </a:r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163 000 ₽</a:t>
            </a:r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572362" y="2043162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572262" y="2658906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572262" y="3261039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42956" y="1985732"/>
            <a:ext cx="1097352" cy="434273"/>
          </a:xfrm>
          <a:prstGeom prst="rect">
            <a:avLst/>
          </a:prstGeom>
          <a:noFill/>
          <a:ln w="19050">
            <a:solidFill>
              <a:srgbClr val="008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56752" y="3160005"/>
            <a:ext cx="565082" cy="434273"/>
          </a:xfrm>
          <a:prstGeom prst="rect">
            <a:avLst/>
          </a:prstGeom>
          <a:noFill/>
          <a:ln w="19050">
            <a:solidFill>
              <a:srgbClr val="008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873226" y="3783363"/>
            <a:ext cx="1387836" cy="434273"/>
          </a:xfrm>
          <a:prstGeom prst="rect">
            <a:avLst/>
          </a:prstGeom>
          <a:noFill/>
          <a:ln w="19050">
            <a:solidFill>
              <a:srgbClr val="008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572262" y="3872930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29882" y="2627206"/>
            <a:ext cx="565082" cy="434273"/>
          </a:xfrm>
          <a:prstGeom prst="rect">
            <a:avLst/>
          </a:prstGeom>
          <a:noFill/>
          <a:ln w="19050">
            <a:solidFill>
              <a:srgbClr val="008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F6D3F9-FA65-44F4-A18D-F87F5C2E7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1" y="2665177"/>
            <a:ext cx="6487886" cy="267188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fef-sziu@ranepa.ru</a:t>
            </a:r>
          </a:p>
          <a:p>
            <a:pPr marL="0" indent="0">
              <a:buNone/>
            </a:pP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ВК: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sziufef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ranepabi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СПб., ул. Днепропетровская, д. 8</a:t>
            </a:r>
          </a:p>
          <a:p>
            <a:pPr marL="0" indent="0">
              <a:buNone/>
            </a:pP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(812) 335-94-63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696BB2-00B4-4B6E-89BE-F2F6B0DC2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683" y="1407168"/>
            <a:ext cx="3789149" cy="3789149"/>
          </a:xfrm>
          <a:prstGeom prst="rect">
            <a:avLst/>
          </a:prstGeom>
        </p:spPr>
      </p:pic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588691" y="344403"/>
            <a:ext cx="783394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Контакты</a:t>
            </a:r>
            <a:endParaRPr lang="ru-RU" altLang="ru-RU" sz="36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122332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6296346" y="1599537"/>
            <a:ext cx="5638800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2500" dirty="0">
                <a:solidFill>
                  <a:schemeClr val="bg1"/>
                </a:solidFill>
                <a:cs typeface="Arial" panose="020B0604020202020204" pitchFamily="34" charset="0"/>
              </a:rPr>
              <a:t>Ждем Вас в институте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2500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на направлении группы научных специальностей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2500" b="1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«Информационные технологии и телекоммуникации»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296346" y="3576213"/>
            <a:ext cx="56388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2500" dirty="0">
                <a:solidFill>
                  <a:schemeClr val="bg1"/>
                </a:solidFill>
                <a:cs typeface="Arial" panose="020B0604020202020204" pitchFamily="34" charset="0"/>
              </a:rPr>
              <a:t>Образовательная программа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2500" b="1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«Управление в организационных системах»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2636726-9AD0-214D-9EF1-8E6D319A40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2" y="1414848"/>
            <a:ext cx="4429140" cy="40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79127"/>
      </p:ext>
    </p:extLst>
  </p:cSld>
  <p:clrMapOvr>
    <a:masterClrMapping/>
  </p:clrMapOvr>
  <p:transition spd="slow" advClick="0" advTm="35166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02" y="1141077"/>
            <a:ext cx="4937258" cy="49372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537" y="1600186"/>
            <a:ext cx="70698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843D"/>
                </a:solidFill>
              </a:rPr>
              <a:t>Программа предназначена </a:t>
            </a:r>
            <a:r>
              <a:rPr lang="ru-RU" dirty="0"/>
              <a:t>для подготовки аспирантов в области руководства и управления сложными социально-экономическими системами и процессами с использованием информационно-коммуникационных технологий. Программа основана на изучении экосистемы информационной инфраструктуры, современных практик руководства и управления сложными системами, предоставления информационных услуг и создания их ценности.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>
                <a:solidFill>
                  <a:srgbClr val="00843D"/>
                </a:solidFill>
              </a:rPr>
              <a:t>Программа направлена </a:t>
            </a:r>
            <a:r>
              <a:rPr lang="ru-RU" dirty="0"/>
              <a:t>на подготовку аспирантов к защите научно-квалификационной работы на соискание ученой степени кандидата наук по научной специальности </a:t>
            </a:r>
            <a:br>
              <a:rPr lang="ru-RU" dirty="0"/>
            </a:br>
            <a:r>
              <a:rPr lang="ru-RU" dirty="0"/>
              <a:t>2.3.4.«Управление в организационных системах».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00265" y="344403"/>
            <a:ext cx="10562105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4400" b="1" dirty="0">
                <a:solidFill>
                  <a:srgbClr val="00843D"/>
                </a:solidFill>
                <a:ea typeface="+mj-ea"/>
                <a:cs typeface="Arial" panose="020B0604020202020204" pitchFamily="34" charset="0"/>
              </a:rPr>
              <a:t>Предназначение программы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185944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944536"/>
      </p:ext>
    </p:extLst>
  </p:cSld>
  <p:clrMapOvr>
    <a:masterClrMapping/>
  </p:clrMapOvr>
  <p:transition spd="slow" advClick="0" advTm="17372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39608" y="1295819"/>
            <a:ext cx="8690693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направлена на подготовку специалистов для цифровой трансформации российской экономики, менеджеров в ИТ-отрасли   </a:t>
            </a:r>
          </a:p>
          <a:p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острого дефицита ИТ-специалистах;</a:t>
            </a:r>
          </a:p>
          <a:p>
            <a:endParaRPr lang="ru-RU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носит инновационный характер. В ней рассматриваются </a:t>
            </a:r>
          </a:p>
          <a:p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руководства и управления информационно-коммуникационными технологиями и информационными системами на основе анализа и гармонизации существующих стандартов и ведущих практик в области ИТ.</a:t>
            </a:r>
          </a:p>
          <a:p>
            <a:endParaRPr lang="ru-RU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 основном проводится в компьютерных классах с использованием программных приложений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Anaconda navigator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Rstudio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IBM SPSS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BI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QlikView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Bizagi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studio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ELMA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Group Labs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AnyLogic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языков программирования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C#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др. </a:t>
            </a:r>
          </a:p>
          <a:p>
            <a:endParaRPr lang="ru-RU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 проводят ведущие специалисты, имеющие опыт руководства и управления информационными системами и технологиями</a:t>
            </a:r>
            <a:r>
              <a:rPr lang="en-US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588691" y="344403"/>
            <a:ext cx="783394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Преимущества </a:t>
            </a:r>
            <a:r>
              <a:rPr lang="ru-RU" altLang="ru-RU" sz="3600" b="1" dirty="0">
                <a:solidFill>
                  <a:srgbClr val="00843D"/>
                </a:solidFill>
                <a:ea typeface="+mj-ea"/>
                <a:cs typeface="Arial" panose="020B0604020202020204" pitchFamily="34" charset="0"/>
              </a:rPr>
              <a:t>программы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115576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16934" y="1631306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16934" y="2668494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15357" y="3735367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16934" y="5076723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9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93083" y="1993338"/>
            <a:ext cx="6867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Сферами будущей профессиональной деятельности являются: 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00265" y="344403"/>
            <a:ext cx="912562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Сферы будущей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профессиональной деятельности</a:t>
            </a:r>
            <a:endParaRPr lang="ru-RU" altLang="ru-RU" sz="36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3083" y="2917355"/>
            <a:ext cx="84747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научно-исследовательская деятельность в области функционирования вычислительных машин, комплексов, компьютерных сетей, создания элементов и устройств вычислительной техники на новых физических и технических принципах, методов обработки и накопления информации, алгоритмов, программ, языков программирования и человеко-машинных интерфейсов, разработки новых математических методов и средств поддержки интеллектуальной обработки данных, разработки информационных и автоматизированных систем проектирования и управления в приложении к различным предметным областям,</a:t>
            </a:r>
          </a:p>
          <a:p>
            <a:pPr lvl="0"/>
            <a:r>
              <a:rPr lang="ru-RU" dirty="0"/>
              <a:t>Информационного менеджмента и управления;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преподавательская деятельность по образовательным программам высшего образования.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6328" y="1604371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559" y="3014073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458" y="5625841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5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10815" y="2026389"/>
            <a:ext cx="650155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 по программе готовятся </a:t>
            </a:r>
          </a:p>
          <a:p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решению задач профессиональной </a:t>
            </a:r>
          </a:p>
          <a:p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следующих типов: 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600265" y="344403"/>
            <a:ext cx="912562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Типы задач будущей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профессиональной деятельности</a:t>
            </a:r>
            <a:endParaRPr lang="ru-RU" altLang="ru-RU" sz="36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4938" y="3317322"/>
            <a:ext cx="847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Научно-исследовательский</a:t>
            </a:r>
            <a:r>
              <a:rPr lang="ru-RU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4938" y="3899209"/>
            <a:ext cx="847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Организационно-управленческий;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4938" y="4485764"/>
            <a:ext cx="847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Аналитический;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4938" y="5065808"/>
            <a:ext cx="847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Проектный.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1598179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559" y="3434283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459" y="4028231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458" y="4612350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457" y="5202019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A590357-E551-43D5-AB76-6E0D1992A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9820" y="1558990"/>
            <a:ext cx="4050990" cy="40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9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11916" y="1157534"/>
            <a:ext cx="7995095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43D"/>
              </a:buClr>
            </a:pPr>
            <a:r>
              <a:rPr lang="ru-RU" sz="165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Владеть </a:t>
            </a:r>
            <a:r>
              <a:rPr lang="ru-RU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способностью формализовать, выполнять математические постановки и решать задачи системного анализа сложных социально-экономических процессов и организационных систем</a:t>
            </a:r>
            <a:r>
              <a:rPr lang="ru-RU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00843D"/>
              </a:buClr>
            </a:pPr>
            <a:endParaRPr lang="ru-RU" sz="16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43D"/>
              </a:buClr>
            </a:pPr>
            <a:r>
              <a:rPr lang="ru-RU" sz="165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Владеть </a:t>
            </a:r>
            <a:r>
              <a:rPr lang="ru-RU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способностью использовать методы и алгоритмы прогнозирования и оценки эффективности и качества организационных систем</a:t>
            </a:r>
            <a:r>
              <a:rPr lang="ru-RU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00843D"/>
              </a:buClr>
            </a:pPr>
            <a:endParaRPr lang="ru-RU" sz="16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43D"/>
              </a:buClr>
            </a:pPr>
            <a:r>
              <a:rPr lang="ru-RU" sz="165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Владеть </a:t>
            </a:r>
            <a:r>
              <a:rPr lang="ru-RU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 и алгоритмами решения задач управления и принятия решений в организационных системах</a:t>
            </a:r>
            <a:r>
              <a:rPr lang="ru-RU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00843D"/>
              </a:buClr>
            </a:pPr>
            <a:endParaRPr lang="ru-RU" sz="16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43D"/>
              </a:buClr>
            </a:pPr>
            <a:r>
              <a:rPr lang="ru-RU" sz="165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Владеть </a:t>
            </a:r>
            <a:r>
              <a:rPr lang="ru-RU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современными программными средствами моделирования, обработки и результатов экспериментов, в том числе машинных экспериментов</a:t>
            </a:r>
            <a:r>
              <a:rPr lang="ru-RU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00843D"/>
              </a:buClr>
            </a:pPr>
            <a:endParaRPr lang="ru-RU" sz="16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43D"/>
              </a:buClr>
            </a:pPr>
            <a:r>
              <a:rPr lang="ru-RU" sz="165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Владеть </a:t>
            </a:r>
            <a:r>
              <a:rPr lang="ru-RU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 применения информационных технологий при решении задач управления организационными системами, проектированием и разработкой их математического и программного обеспечения;</a:t>
            </a:r>
          </a:p>
          <a:p>
            <a:pPr>
              <a:buClr>
                <a:srgbClr val="00843D"/>
              </a:buClr>
            </a:pPr>
            <a:endParaRPr lang="ru-RU" sz="16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43D"/>
              </a:buClr>
            </a:pPr>
            <a:r>
              <a:rPr lang="ru-RU" sz="165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Владеть</a:t>
            </a:r>
            <a:r>
              <a:rPr lang="ru-RU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способностью проводить макроэкономические исследования, формулировать и решать задачи макроэкономического анализа.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00266" y="344403"/>
            <a:ext cx="783394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Формируемые компетенции</a:t>
            </a:r>
            <a:endParaRPr lang="ru-RU" altLang="ru-RU" sz="36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115576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17132" y="1284875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599322" y="2259948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17132" y="3276905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36151" y="4021248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03323" y="5038205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72" y="4310850"/>
            <a:ext cx="4128836" cy="2715542"/>
          </a:xfrm>
          <a:prstGeom prst="rect">
            <a:avLst/>
          </a:prstGeom>
        </p:spPr>
      </p:pic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5B6D57E7-602F-4C5F-B324-48BB81D4B09E}"/>
              </a:ext>
            </a:extLst>
          </p:cNvPr>
          <p:cNvSpPr/>
          <p:nvPr/>
        </p:nvSpPr>
        <p:spPr>
          <a:xfrm>
            <a:off x="617132" y="6240599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8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23617" y="3201929"/>
            <a:ext cx="453810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ИТ- директор </a:t>
            </a:r>
            <a:r>
              <a:rPr lang="en-US" sz="140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(CIO</a:t>
            </a:r>
            <a:r>
              <a:rPr lang="ru-RU" sz="140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по цифровой трансформации </a:t>
            </a:r>
            <a:r>
              <a:rPr lang="en-US" sz="140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(CDTO)</a:t>
            </a:r>
            <a:endParaRPr lang="ru-RU" sz="1400" i="1" dirty="0">
              <a:solidFill>
                <a:srgbClr val="0084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по большим данным </a:t>
            </a:r>
            <a:r>
              <a:rPr lang="en-US" sz="140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(CDO)</a:t>
            </a:r>
            <a:endParaRPr lang="ru-RU" sz="1400" i="1" dirty="0">
              <a:solidFill>
                <a:srgbClr val="0084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по цифровой безопасно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 </a:t>
            </a:r>
            <a:r>
              <a:rPr lang="en-US" sz="140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(CISO)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7273" y="1875914"/>
            <a:ext cx="741693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подразделений (служб) компьютерного обеспечения;</a:t>
            </a:r>
          </a:p>
          <a:p>
            <a:pPr fontAlgn="base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 и аналитик компьютерных систем;</a:t>
            </a:r>
          </a:p>
          <a:p>
            <a:pPr fontAlgn="base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автоматизации; </a:t>
            </a:r>
          </a:p>
          <a:p>
            <a:pPr fontAlgn="base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информатизации; </a:t>
            </a:r>
          </a:p>
          <a:p>
            <a:pPr fontAlgn="base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(лаборатории) по защите информации;</a:t>
            </a:r>
          </a:p>
          <a:p>
            <a:pPr fontAlgn="base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проектов;</a:t>
            </a:r>
          </a:p>
          <a:p>
            <a:pPr fontAlgn="base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системный аналитик; </a:t>
            </a:r>
          </a:p>
          <a:p>
            <a:pPr fontAlgn="base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инженер-исследователя; </a:t>
            </a:r>
          </a:p>
          <a:p>
            <a:pPr fontAlgn="base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системный аналитик.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00266" y="344403"/>
            <a:ext cx="783394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Должности, на которые может претендовать выпускник</a:t>
            </a:r>
            <a:endParaRPr lang="ru-RU" altLang="ru-RU" sz="36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601713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559" y="1958613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459" y="2466076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7841" y="2986414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7841" y="3517783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7841" y="4022903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458" y="4558589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457" y="5065229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7841" y="5578506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5272" y="6110257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7062660" y="2664961"/>
            <a:ext cx="5129340" cy="0"/>
          </a:xfrm>
          <a:prstGeom prst="line">
            <a:avLst/>
          </a:prstGeom>
          <a:ln w="1905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7075488" y="2651514"/>
            <a:ext cx="11112" cy="3652449"/>
          </a:xfrm>
          <a:prstGeom prst="line">
            <a:avLst/>
          </a:prstGeom>
          <a:ln w="1905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41757" y="2966994"/>
            <a:ext cx="453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Топовые должности выпускников:</a:t>
            </a:r>
          </a:p>
        </p:txBody>
      </p:sp>
    </p:spTree>
    <p:extLst>
      <p:ext uri="{BB962C8B-B14F-4D97-AF65-F5344CB8AC3E}">
        <p14:creationId xmlns:p14="http://schemas.microsoft.com/office/powerpoint/2010/main" val="333833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C3F6F6-DE9E-46EA-97D5-A72B46835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7365" y="1264526"/>
            <a:ext cx="3854389" cy="38543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99715" y="2014814"/>
            <a:ext cx="81635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в организационных системах;</a:t>
            </a:r>
          </a:p>
          <a:p>
            <a:pPr fontAlgn="base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науки в области информационных технологий и телекоммуникаций;</a:t>
            </a:r>
          </a:p>
          <a:p>
            <a:pPr fontAlgn="base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и философия науки;</a:t>
            </a:r>
          </a:p>
          <a:p>
            <a:pPr fontAlgn="base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Иностранный язык;</a:t>
            </a:r>
          </a:p>
          <a:p>
            <a:pPr fontAlgn="base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и модели управления организационными системами;</a:t>
            </a:r>
          </a:p>
          <a:p>
            <a:pPr fontAlgn="base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Экономико-математическое моделирование организационных систем.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00266" y="344403"/>
            <a:ext cx="783394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Основные дисциплины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учебного плана</a:t>
            </a:r>
            <a:endParaRPr lang="ru-RU" altLang="ru-RU" sz="36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1601713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4429" y="2119149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2750" y="2701593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4429" y="3561846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16933" y="4164869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4429" y="4743470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4428" y="5322071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0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4A80AF-1850-4F22-82B8-51B75AB0E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3103" y="1613288"/>
            <a:ext cx="3776750" cy="37767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8420" y="1681610"/>
            <a:ext cx="7716643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36525">
              <a:defRPr/>
            </a:pPr>
            <a:r>
              <a:rPr lang="ru-RU" sz="24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Формула научной специальности</a:t>
            </a:r>
          </a:p>
          <a:p>
            <a:pPr indent="-136525">
              <a:defRPr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36525">
              <a:defRPr/>
            </a:pPr>
            <a:r>
              <a:rPr lang="ru-RU" sz="1600" b="1" dirty="0">
                <a:solidFill>
                  <a:srgbClr val="00843D"/>
                </a:solidFill>
              </a:rPr>
              <a:t>Специальность  занимается проблемами разработки и применения </a:t>
            </a:r>
            <a:r>
              <a:rPr lang="ru-RU" sz="1600" dirty="0"/>
              <a:t>методов теории управления к задачам управления в социальной и экономической сферах, включая области образования, права, обороны, здравоохранения и охраны природы, вопросы анализа, моделирования, оптимизации, совершенствования управления и механизмов принятия решений в организационных системах с целью повышения эффективности их функционирования.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843D"/>
                </a:solidFill>
              </a:rPr>
              <a:t>Основным содержанием специальности </a:t>
            </a:r>
            <a:r>
              <a:rPr lang="ru-RU" sz="1600" dirty="0"/>
              <a:t>являются теоретические и прикладные исследования системных связей и закономерностей функционирования и развития объектов и процессов в экономике и обществе, ориентированные на повышение эффективности управления на основе развития и использования методов теории управления и принятия решений. </a:t>
            </a:r>
          </a:p>
          <a:p>
            <a:r>
              <a:rPr lang="ru-RU" sz="1600" b="1" dirty="0">
                <a:solidFill>
                  <a:srgbClr val="00843D"/>
                </a:solidFill>
              </a:rPr>
              <a:t>Значение данной специальности </a:t>
            </a:r>
            <a:r>
              <a:rPr lang="ru-RU" sz="1600" dirty="0"/>
              <a:t>состоит в разработке новых и совершенствовании существующих структур, механизмов и моделей управления сложными социально-экономическими системами с целью повышения эффективности и надежности их функционирования. Отличительной чертой специальности является также существенный учет человеческого фактора, что выражается в активном влиянии управляемой системы на процесс управления.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00266" y="344403"/>
            <a:ext cx="783394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Общая характеристика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научной специальности 2.3.4.</a:t>
            </a:r>
            <a:endParaRPr lang="ru-RU" altLang="ru-RU" sz="36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613288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33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941</Words>
  <Application>Microsoft Office PowerPoint</Application>
  <PresentationFormat>Широкоэкранный</PresentationFormat>
  <Paragraphs>124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Нестерова Дарья Дмитриевна</dc:creator>
  <cp:lastModifiedBy>Наумчик Александра Дмитриевна</cp:lastModifiedBy>
  <cp:revision>85</cp:revision>
  <dcterms:created xsi:type="dcterms:W3CDTF">2020-08-28T21:04:11Z</dcterms:created>
  <dcterms:modified xsi:type="dcterms:W3CDTF">2023-06-07T14:42:22Z</dcterms:modified>
</cp:coreProperties>
</file>